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14"/>
  </p:notesMasterIdLst>
  <p:sldIdLst>
    <p:sldId id="256" r:id="rId2"/>
    <p:sldId id="337" r:id="rId3"/>
    <p:sldId id="338" r:id="rId4"/>
    <p:sldId id="350" r:id="rId5"/>
    <p:sldId id="351" r:id="rId6"/>
    <p:sldId id="352" r:id="rId7"/>
    <p:sldId id="353" r:id="rId8"/>
    <p:sldId id="354" r:id="rId9"/>
    <p:sldId id="355" r:id="rId10"/>
    <p:sldId id="356" r:id="rId11"/>
    <p:sldId id="357" r:id="rId12"/>
    <p:sldId id="35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37" autoAdjust="0"/>
  </p:normalViewPr>
  <p:slideViewPr>
    <p:cSldViewPr snapToGrid="0" snapToObjects="1">
      <p:cViewPr>
        <p:scale>
          <a:sx n="99" d="100"/>
          <a:sy n="99" d="100"/>
        </p:scale>
        <p:origin x="-1376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11/17/13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#8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Au centre des immeubles français, on peut trouver un large stationnement (parking) pour tous les propri</a:t>
            </a:r>
            <a:r>
              <a:rPr lang="fr-FR" dirty="0" smtClean="0"/>
              <a:t>étaires.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 rot="19960060">
            <a:off x="-307547" y="1546251"/>
            <a:ext cx="9512431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3900" dirty="0" smtClean="0">
                <a:solidFill>
                  <a:srgbClr val="FF0000"/>
                </a:solidFill>
              </a:rPr>
              <a:t>FAUX</a:t>
            </a:r>
            <a:endParaRPr lang="fr-FR" sz="1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419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#9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Typiquement, les pi</a:t>
            </a:r>
            <a:r>
              <a:rPr lang="fr-FR" dirty="0" smtClean="0"/>
              <a:t>èces dans les appartements et maisons françaises sont plus grandes que celles des États-Unis.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 rot="19960060">
            <a:off x="-307547" y="1546251"/>
            <a:ext cx="9512431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3900" dirty="0" smtClean="0">
                <a:solidFill>
                  <a:srgbClr val="FF0000"/>
                </a:solidFill>
              </a:rPr>
              <a:t>FAUX</a:t>
            </a:r>
            <a:endParaRPr lang="fr-FR" sz="1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473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#10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Toutes les fen</a:t>
            </a:r>
            <a:r>
              <a:rPr lang="fr-FR" dirty="0" smtClean="0"/>
              <a:t>êtres des immeubles français sont équipés des balcons.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 rot="19960060">
            <a:off x="-307547" y="1546251"/>
            <a:ext cx="9512431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3900" dirty="0" smtClean="0">
                <a:solidFill>
                  <a:srgbClr val="FF0000"/>
                </a:solidFill>
              </a:rPr>
              <a:t>FAUX</a:t>
            </a:r>
            <a:endParaRPr lang="fr-FR" sz="1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702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Sortez un tableau, un feutre, et une gomme.</a:t>
            </a:r>
          </a:p>
          <a:p>
            <a:r>
              <a:rPr lang="fr-FR" dirty="0" smtClean="0"/>
              <a:t>Je vais vous montrer des phrases qui d</a:t>
            </a:r>
            <a:r>
              <a:rPr lang="fr-FR" dirty="0" smtClean="0"/>
              <a:t>écrivent des logements français.</a:t>
            </a:r>
          </a:p>
          <a:p>
            <a:r>
              <a:rPr lang="fr-FR" dirty="0" smtClean="0"/>
              <a:t>Avec votre partenaire, vous allez décider si la phrase est A) VRAIE ou B) FAUSSE.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1545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Dans les vieux immeubles français, il est rare d’avoir un ascenseur.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 rot="19960060">
            <a:off x="369269" y="1717013"/>
            <a:ext cx="8088156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3900" dirty="0" smtClean="0">
                <a:solidFill>
                  <a:srgbClr val="008000"/>
                </a:solidFill>
              </a:rPr>
              <a:t>VRAI</a:t>
            </a:r>
            <a:endParaRPr lang="fr-FR" sz="16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936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Les appartements français sont souvent </a:t>
            </a:r>
            <a:r>
              <a:rPr lang="fr-FR" dirty="0" smtClean="0"/>
              <a:t>équipés d’un lave-linge et un sèche-linge.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 rot="19960060">
            <a:off x="-307547" y="1546251"/>
            <a:ext cx="9512431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3900" dirty="0" smtClean="0">
                <a:solidFill>
                  <a:srgbClr val="FF0000"/>
                </a:solidFill>
              </a:rPr>
              <a:t>FAUX</a:t>
            </a:r>
            <a:endParaRPr lang="fr-FR" sz="1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147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#3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Dans les chambres, en g</a:t>
            </a:r>
            <a:r>
              <a:rPr lang="fr-FR" dirty="0" smtClean="0"/>
              <a:t>énéral </a:t>
            </a:r>
            <a:r>
              <a:rPr lang="fr-FR" dirty="0" smtClean="0"/>
              <a:t>il y a un grand placard pour les v</a:t>
            </a:r>
            <a:r>
              <a:rPr lang="fr-FR" dirty="0" smtClean="0"/>
              <a:t>êtements et les chaussures.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 rot="19960060">
            <a:off x="-307547" y="1546251"/>
            <a:ext cx="9512431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3900" dirty="0" smtClean="0">
                <a:solidFill>
                  <a:srgbClr val="FF0000"/>
                </a:solidFill>
              </a:rPr>
              <a:t>FAUX</a:t>
            </a:r>
            <a:endParaRPr lang="fr-FR" sz="1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2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Dans la cuisine, on peut trouver tous les appareils m</a:t>
            </a:r>
            <a:r>
              <a:rPr lang="fr-FR" dirty="0" smtClean="0"/>
              <a:t>énagers nécessaires.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 rot="19960060">
            <a:off x="369269" y="1717013"/>
            <a:ext cx="8088156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3900" dirty="0" smtClean="0">
                <a:solidFill>
                  <a:srgbClr val="008000"/>
                </a:solidFill>
              </a:rPr>
              <a:t>VRAI</a:t>
            </a:r>
            <a:endParaRPr lang="fr-FR" sz="16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474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Les bo</a:t>
            </a:r>
            <a:r>
              <a:rPr lang="fr-FR" dirty="0" smtClean="0"/>
              <a:t>îtes aux lettres se trouvent au premier étage des immeubles français.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 rot="19960060">
            <a:off x="-307547" y="1546251"/>
            <a:ext cx="9512431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3900" dirty="0" smtClean="0">
                <a:solidFill>
                  <a:srgbClr val="FF0000"/>
                </a:solidFill>
              </a:rPr>
              <a:t>FAUX</a:t>
            </a:r>
            <a:endParaRPr lang="fr-FR" sz="1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371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#6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Le lave-vaisselle est un appareil m</a:t>
            </a:r>
            <a:r>
              <a:rPr lang="fr-FR" dirty="0" smtClean="0"/>
              <a:t>énager qui se trouve plus souvent dans les maisons.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 rot="19960060">
            <a:off x="369269" y="1717013"/>
            <a:ext cx="8088156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3900" dirty="0" smtClean="0">
                <a:solidFill>
                  <a:srgbClr val="008000"/>
                </a:solidFill>
              </a:rPr>
              <a:t>VRAI</a:t>
            </a:r>
            <a:endParaRPr lang="fr-FR" sz="16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513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#7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En France, les fen</a:t>
            </a:r>
            <a:r>
              <a:rPr lang="fr-FR" dirty="0" smtClean="0"/>
              <a:t>êtres ne sont pas souvent couverts de moustiquaires et il faut fermer les fenêtres la nuit.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 rot="19960060">
            <a:off x="369269" y="1717013"/>
            <a:ext cx="8088156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3900" dirty="0" smtClean="0">
                <a:solidFill>
                  <a:srgbClr val="008000"/>
                </a:solidFill>
              </a:rPr>
              <a:t>VRAI</a:t>
            </a:r>
            <a:endParaRPr lang="fr-FR" sz="16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385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1362</TotalTime>
  <Words>246</Words>
  <Application>Microsoft Macintosh PowerPoint</Application>
  <PresentationFormat>On-screen Show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Français 3 – Unité 1 Bienvenue chez toi!</vt:lpstr>
      <vt:lpstr>INSTRUCTIONS</vt:lpstr>
      <vt:lpstr>#1</vt:lpstr>
      <vt:lpstr>#2</vt:lpstr>
      <vt:lpstr>#3</vt:lpstr>
      <vt:lpstr>#4</vt:lpstr>
      <vt:lpstr>#5</vt:lpstr>
      <vt:lpstr>#6</vt:lpstr>
      <vt:lpstr>#7</vt:lpstr>
      <vt:lpstr>#8</vt:lpstr>
      <vt:lpstr>#9</vt:lpstr>
      <vt:lpstr>#10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56</cp:revision>
  <dcterms:created xsi:type="dcterms:W3CDTF">2013-10-03T23:30:28Z</dcterms:created>
  <dcterms:modified xsi:type="dcterms:W3CDTF">2013-11-18T11:21:45Z</dcterms:modified>
</cp:coreProperties>
</file>